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3600450" cy="3600450"/>
  <p:notesSz cx="6858000" cy="9144000"/>
  <p:defaultTextStyle>
    <a:defPPr>
      <a:defRPr lang="en-US"/>
    </a:defPPr>
    <a:lvl1pPr marL="0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1pPr>
    <a:lvl2pPr marL="172822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2pPr>
    <a:lvl3pPr marL="345643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3pPr>
    <a:lvl4pPr marL="518465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4pPr>
    <a:lvl5pPr marL="691286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5pPr>
    <a:lvl6pPr marL="864108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6pPr>
    <a:lvl7pPr marL="1036930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7pPr>
    <a:lvl8pPr marL="1209751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8pPr>
    <a:lvl9pPr marL="1382573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75A"/>
    <a:srgbClr val="0078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67"/>
    <p:restoredTop sz="94646"/>
  </p:normalViewPr>
  <p:slideViewPr>
    <p:cSldViewPr snapToGrid="0" snapToObjects="1">
      <p:cViewPr varScale="1">
        <p:scale>
          <a:sx n="141" d="100"/>
          <a:sy n="141" d="100"/>
        </p:scale>
        <p:origin x="153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C03DAF3-30A3-43AD-BEEB-8665801E61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68C25-3B1F-4F77-AEBF-A7544BF25C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CC944-5430-4B66-ADB5-36EC8F3D93C1}" type="datetime5">
              <a:rPr lang="en-AU" smtClean="0"/>
              <a:t>23-Oct-20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C9175E-C9A8-4D6B-BFF2-50CDC7B65B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/>
              <a:t>AXP Internal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121D85-58E8-49A6-B324-86B63CEB6F9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F0AF2-0D19-4300-8547-82D3DAF487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858112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165FB5-F697-4B70-B157-6B32468883E3}" type="datetime5">
              <a:rPr lang="en-AU" smtClean="0"/>
              <a:t>23-Oct-20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/>
              <a:t>AXP Internal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5C10B-9D3A-4CD0-8820-8A757D4F97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082743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er Takeaway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A7640E6-CC85-2F4B-8093-A793377369FE}"/>
              </a:ext>
            </a:extLst>
          </p:cNvPr>
          <p:cNvSpPr/>
          <p:nvPr userDrawn="1"/>
        </p:nvSpPr>
        <p:spPr>
          <a:xfrm>
            <a:off x="0" y="2875859"/>
            <a:ext cx="3600450" cy="724591"/>
          </a:xfrm>
          <a:prstGeom prst="rect">
            <a:avLst/>
          </a:prstGeom>
          <a:solidFill>
            <a:srgbClr val="001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48CC5170-1DEF-054C-B48A-BB3E30850B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957" y="2721304"/>
            <a:ext cx="1115427" cy="102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9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keaway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0FB2D771-77A7-2448-B3D5-94F57D5E32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957" y="2720067"/>
            <a:ext cx="1115427" cy="1024229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6F6BE9-BFD5-EB4E-B583-45EFE25C28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00450" cy="2876550"/>
          </a:xfrm>
          <a:pattFill prst="pct10">
            <a:fgClr>
              <a:srgbClr val="0078C2"/>
            </a:fgClr>
            <a:bgClr>
              <a:schemeClr val="bg1"/>
            </a:bgClr>
          </a:patt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722551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191691"/>
            <a:ext cx="310538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958453"/>
            <a:ext cx="310538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2B204-A2B3-4F8B-A027-6072C051C42B}" type="datetime5">
              <a:rPr lang="en-US" smtClean="0"/>
              <a:t>23-Oct-20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3337084"/>
            <a:ext cx="121515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AXP Internal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C21CE-C375-EE4C-AABE-2BCDBDED6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430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/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DECD646-0114-4341-B61F-6AF5E28666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D329A6-638C-6D48-8085-E826B59A4FE6}"/>
              </a:ext>
            </a:extLst>
          </p:cNvPr>
          <p:cNvSpPr txBox="1"/>
          <p:nvPr/>
        </p:nvSpPr>
        <p:spPr>
          <a:xfrm>
            <a:off x="1325357" y="2991501"/>
            <a:ext cx="2229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0" i="0" dirty="0">
                <a:solidFill>
                  <a:schemeClr val="bg1"/>
                </a:solidFill>
                <a:latin typeface="Guardian Egyp Light" panose="02060403050503060803" pitchFamily="18" charset="77"/>
              </a:rPr>
              <a:t>Open Online</a:t>
            </a:r>
          </a:p>
        </p:txBody>
      </p:sp>
    </p:spTree>
    <p:extLst>
      <p:ext uri="{BB962C8B-B14F-4D97-AF65-F5344CB8AC3E}">
        <p14:creationId xmlns:p14="http://schemas.microsoft.com/office/powerpoint/2010/main" val="21056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4D7BC4-33B2-C74C-86FF-97D715A82B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B3FFC0-15AB-214D-9A9E-1673DD5CA5B3}"/>
              </a:ext>
            </a:extLst>
          </p:cNvPr>
          <p:cNvSpPr txBox="1"/>
          <p:nvPr/>
        </p:nvSpPr>
        <p:spPr>
          <a:xfrm>
            <a:off x="1325357" y="2991501"/>
            <a:ext cx="2229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0" i="0" dirty="0">
                <a:solidFill>
                  <a:srgbClr val="00175A"/>
                </a:solidFill>
                <a:latin typeface="Guardian Egyp Light" panose="02060403050503060803" pitchFamily="18" charset="77"/>
              </a:rPr>
              <a:t>Open Online</a:t>
            </a:r>
          </a:p>
        </p:txBody>
      </p:sp>
    </p:spTree>
    <p:extLst>
      <p:ext uri="{BB962C8B-B14F-4D97-AF65-F5344CB8AC3E}">
        <p14:creationId xmlns:p14="http://schemas.microsoft.com/office/powerpoint/2010/main" val="1625628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A plate of food on a table&#10;&#10;Description automatically generated">
            <a:extLst>
              <a:ext uri="{FF2B5EF4-FFF2-40B4-BE49-F238E27FC236}">
                <a16:creationId xmlns:a16="http://schemas.microsoft.com/office/drawing/2014/main" id="{DB820BAD-4488-4F49-B9B0-DFAB4D47DD9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0053" b="20053"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6A270E-280C-2A45-8622-457FEAF3DFAA}"/>
              </a:ext>
            </a:extLst>
          </p:cNvPr>
          <p:cNvSpPr txBox="1"/>
          <p:nvPr/>
        </p:nvSpPr>
        <p:spPr>
          <a:xfrm>
            <a:off x="1325357" y="2991501"/>
            <a:ext cx="2229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0" i="0" dirty="0">
                <a:solidFill>
                  <a:schemeClr val="bg1"/>
                </a:solidFill>
                <a:latin typeface="Guardian Egyp Light" panose="02060403050503060803" pitchFamily="18" charset="77"/>
              </a:rPr>
              <a:t>Order Takeaway</a:t>
            </a:r>
          </a:p>
        </p:txBody>
      </p:sp>
    </p:spTree>
    <p:extLst>
      <p:ext uri="{BB962C8B-B14F-4D97-AF65-F5344CB8AC3E}">
        <p14:creationId xmlns:p14="http://schemas.microsoft.com/office/powerpoint/2010/main" val="63562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4D7BC4-33B2-C74C-86FF-97D715A82B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03C864-5D84-7244-862E-4907AD99198A}"/>
              </a:ext>
            </a:extLst>
          </p:cNvPr>
          <p:cNvSpPr txBox="1"/>
          <p:nvPr/>
        </p:nvSpPr>
        <p:spPr>
          <a:xfrm>
            <a:off x="1325357" y="2991501"/>
            <a:ext cx="2229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0" i="0" dirty="0">
                <a:solidFill>
                  <a:srgbClr val="00175A"/>
                </a:solidFill>
                <a:latin typeface="Guardian Egyp Light" panose="02060403050503060803" pitchFamily="18" charset="77"/>
              </a:rPr>
              <a:t>Order Takeaway</a:t>
            </a:r>
          </a:p>
        </p:txBody>
      </p:sp>
    </p:spTree>
    <p:extLst>
      <p:ext uri="{BB962C8B-B14F-4D97-AF65-F5344CB8AC3E}">
        <p14:creationId xmlns:p14="http://schemas.microsoft.com/office/powerpoint/2010/main" val="1920379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DECD646-0114-4341-B61F-6AF5E28666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6A270E-280C-2A45-8622-457FEAF3DFAA}"/>
              </a:ext>
            </a:extLst>
          </p:cNvPr>
          <p:cNvSpPr txBox="1"/>
          <p:nvPr/>
        </p:nvSpPr>
        <p:spPr>
          <a:xfrm>
            <a:off x="1325357" y="2991501"/>
            <a:ext cx="2229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0" i="0" dirty="0">
                <a:solidFill>
                  <a:schemeClr val="bg1"/>
                </a:solidFill>
                <a:latin typeface="Guardian Egyp Light" panose="02060403050503060803" pitchFamily="18" charset="77"/>
              </a:rPr>
              <a:t>We’ll Deliver</a:t>
            </a:r>
          </a:p>
        </p:txBody>
      </p:sp>
    </p:spTree>
    <p:extLst>
      <p:ext uri="{BB962C8B-B14F-4D97-AF65-F5344CB8AC3E}">
        <p14:creationId xmlns:p14="http://schemas.microsoft.com/office/powerpoint/2010/main" val="4259076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4D7BC4-33B2-C74C-86FF-97D715A82B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03C864-5D84-7244-862E-4907AD99198A}"/>
              </a:ext>
            </a:extLst>
          </p:cNvPr>
          <p:cNvSpPr txBox="1"/>
          <p:nvPr/>
        </p:nvSpPr>
        <p:spPr>
          <a:xfrm>
            <a:off x="1325357" y="2991501"/>
            <a:ext cx="2229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0" i="0" dirty="0">
                <a:solidFill>
                  <a:srgbClr val="00175A"/>
                </a:solidFill>
                <a:latin typeface="Guardian Egyp Light" panose="02060403050503060803" pitchFamily="18" charset="77"/>
              </a:rPr>
              <a:t>We’ll Deliver</a:t>
            </a:r>
          </a:p>
        </p:txBody>
      </p:sp>
    </p:spTree>
    <p:extLst>
      <p:ext uri="{BB962C8B-B14F-4D97-AF65-F5344CB8AC3E}">
        <p14:creationId xmlns:p14="http://schemas.microsoft.com/office/powerpoint/2010/main" val="3118836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DECD646-0114-4341-B61F-6AF5E28666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6A270E-280C-2A45-8622-457FEAF3DFAA}"/>
              </a:ext>
            </a:extLst>
          </p:cNvPr>
          <p:cNvSpPr txBox="1"/>
          <p:nvPr/>
        </p:nvSpPr>
        <p:spPr>
          <a:xfrm>
            <a:off x="1325357" y="2991501"/>
            <a:ext cx="2229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0" i="0" dirty="0">
                <a:solidFill>
                  <a:schemeClr val="bg1"/>
                </a:solidFill>
                <a:latin typeface="Guardian Egyp Light" panose="02060403050503060803" pitchFamily="18" charset="77"/>
              </a:rPr>
              <a:t>Shop Online</a:t>
            </a:r>
          </a:p>
        </p:txBody>
      </p:sp>
    </p:spTree>
    <p:extLst>
      <p:ext uri="{BB962C8B-B14F-4D97-AF65-F5344CB8AC3E}">
        <p14:creationId xmlns:p14="http://schemas.microsoft.com/office/powerpoint/2010/main" val="853313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4D7BC4-33B2-C74C-86FF-97D715A82B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03C864-5D84-7244-862E-4907AD99198A}"/>
              </a:ext>
            </a:extLst>
          </p:cNvPr>
          <p:cNvSpPr txBox="1"/>
          <p:nvPr/>
        </p:nvSpPr>
        <p:spPr>
          <a:xfrm>
            <a:off x="1325357" y="2991501"/>
            <a:ext cx="2229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0" i="0" dirty="0">
                <a:solidFill>
                  <a:srgbClr val="00175A"/>
                </a:solidFill>
                <a:latin typeface="Guardian Egyp Light" panose="02060403050503060803" pitchFamily="18" charset="77"/>
              </a:rPr>
              <a:t>Shop Online</a:t>
            </a:r>
          </a:p>
        </p:txBody>
      </p:sp>
    </p:spTree>
    <p:extLst>
      <p:ext uri="{BB962C8B-B14F-4D97-AF65-F5344CB8AC3E}">
        <p14:creationId xmlns:p14="http://schemas.microsoft.com/office/powerpoint/2010/main" val="3927268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937</TotalTime>
  <Words>16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Guardian Egyp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Spruce</dc:creator>
  <cp:lastModifiedBy>Jennifer Nicole WALSH</cp:lastModifiedBy>
  <cp:revision>22</cp:revision>
  <cp:lastPrinted>2020-05-26T05:10:44Z</cp:lastPrinted>
  <dcterms:created xsi:type="dcterms:W3CDTF">2020-05-26T04:11:40Z</dcterms:created>
  <dcterms:modified xsi:type="dcterms:W3CDTF">2020-10-22T22:56:42Z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XPAuthor">
    <vt:lpwstr>Jennifer Nicole WALSH</vt:lpwstr>
  </property>
  <property fmtid="{D5CDD505-2E9C-101B-9397-08002B2CF9AE}" pid="3" name="AXPDataClassification">
    <vt:lpwstr>AXP Internal</vt:lpwstr>
  </property>
  <property fmtid="{D5CDD505-2E9C-101B-9397-08002B2CF9AE}" pid="4" name="AXPDataClassificationForSearch">
    <vt:lpwstr>AXPInternal_UniqueSearchString</vt:lpwstr>
  </property>
</Properties>
</file>